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59" r:id="rId6"/>
    <p:sldId id="264" r:id="rId7"/>
    <p:sldId id="260" r:id="rId8"/>
    <p:sldId id="261" r:id="rId9"/>
    <p:sldId id="262" r:id="rId10"/>
    <p:sldId id="267" r:id="rId11"/>
    <p:sldId id="263" r:id="rId12"/>
    <p:sldId id="266" r:id="rId13"/>
    <p:sldId id="269" r:id="rId14"/>
  </p:sldIdLst>
  <p:sldSz cx="14630400" cy="8229600"/>
  <p:notesSz cx="8229600" cy="14630400"/>
  <p:embeddedFontLst>
    <p:embeddedFont>
      <p:font typeface="Instrument Sans Medium" panose="020B0604020202020204" charset="0"/>
      <p:regular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5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92648"/>
            <a:ext cx="1232963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HealthChain Project: An Overview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44110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demonstrates a complete web application. It uses popular technologies for its user interface, server, and data storage.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CEBB9-CACD-A911-CEA3-E377D6ABB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560E5-6E51-7216-B1CE-54E112EF70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6382" y="922460"/>
            <a:ext cx="8510645" cy="67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7698"/>
            <a:ext cx="554724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Node.js: A Modern Web Tool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1584484"/>
            <a:ext cx="327088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 for Enhanced Animations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2020253"/>
            <a:ext cx="35706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Node.js, particularly with frameworks like React, facilitates complex, fluid animations difficult to achieve with traditional HTML/CSS. Popular animation tools include: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93790" y="3261955"/>
            <a:ext cx="35706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Framer Motion: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Simplifies great UI animations in React.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93790" y="3865840"/>
            <a:ext cx="35706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Spring: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Creates physics-based, natural-looking animations.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93790" y="4469725"/>
            <a:ext cx="35706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Lottie: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Integrates After Effects animations for web/app.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787146" y="1584484"/>
            <a:ext cx="3570684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Node.js Excels Over HTML+CSS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787146" y="2400895"/>
            <a:ext cx="85011" cy="85011"/>
          </a:xfrm>
          <a:prstGeom prst="roundRect">
            <a:avLst>
              <a:gd name="adj" fmla="val 537813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042178" y="2307312"/>
            <a:ext cx="331565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Load Times: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Node.js pre-renders pages, leading to quicker loading and better SEO than static HTML/CSS.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4787146" y="3557587"/>
            <a:ext cx="85011" cy="85011"/>
          </a:xfrm>
          <a:prstGeom prst="roundRect">
            <a:avLst>
              <a:gd name="adj" fmla="val 537813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042178" y="3464004"/>
            <a:ext cx="33156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Development: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tools like React, Node.js enables building with reusable components, simplifying code management.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4787146" y="4986457"/>
            <a:ext cx="85011" cy="85011"/>
          </a:xfrm>
          <a:prstGeom prst="roundRect">
            <a:avLst>
              <a:gd name="adj" fmla="val 537813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5042178" y="4892873"/>
            <a:ext cx="33156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Vast Code Library (npm):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Access to npm's massive collection of pre-written code speeds up feature development significantly.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4787146" y="6415326"/>
            <a:ext cx="85011" cy="85011"/>
          </a:xfrm>
          <a:prstGeom prst="roundRect">
            <a:avLst>
              <a:gd name="adj" fmla="val 537813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5042178" y="6321743"/>
            <a:ext cx="33156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Handling: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Ideal for apps needing instant updates, as Node.js efficiently manages many simultaneous tasks.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49573-AF21-3501-2237-C694884E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EFD9F-F443-2615-984D-8097DFB8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02226" y="534611"/>
            <a:ext cx="9242970" cy="71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5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9170E6-4321-276E-B7C5-9F1DF143A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95" y="2313413"/>
            <a:ext cx="11848029" cy="41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1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3059"/>
            <a:ext cx="545913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 &amp; Motivation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1659612"/>
            <a:ext cx="3670459" cy="3018115"/>
          </a:xfrm>
          <a:prstGeom prst="roundRect">
            <a:avLst>
              <a:gd name="adj" fmla="val 484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3310" y="1659612"/>
            <a:ext cx="121920" cy="3018115"/>
          </a:xfrm>
          <a:prstGeom prst="roundRect">
            <a:avLst>
              <a:gd name="adj" fmla="val 2651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31094" y="1905476"/>
            <a:ext cx="308729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Fragmented Health Information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31094" y="2707838"/>
            <a:ext cx="308729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information is spread out among hospitals, pharmacies, and patients.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633" y="1659612"/>
            <a:ext cx="3670578" cy="3018115"/>
          </a:xfrm>
          <a:prstGeom prst="roundRect">
            <a:avLst>
              <a:gd name="adj" fmla="val 484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649153" y="1659612"/>
            <a:ext cx="121920" cy="3018115"/>
          </a:xfrm>
          <a:prstGeom prst="roundRect">
            <a:avLst>
              <a:gd name="adj" fmla="val 2651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016937" y="1905476"/>
            <a:ext cx="308741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Need for a Secure Platform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016937" y="2707838"/>
            <a:ext cx="308741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need a safe and easy-to-use platform for people to handle their health records, prescriptions, and appointments.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93790" y="4893112"/>
            <a:ext cx="3670459" cy="2673310"/>
          </a:xfrm>
          <a:prstGeom prst="roundRect">
            <a:avLst>
              <a:gd name="adj" fmla="val 5473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63310" y="4893112"/>
            <a:ext cx="121920" cy="2673310"/>
          </a:xfrm>
          <a:prstGeom prst="roundRect">
            <a:avLst>
              <a:gd name="adj" fmla="val 2651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31094" y="5138976"/>
            <a:ext cx="308729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Goal: Real-World Example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131094" y="5941338"/>
            <a:ext cx="308729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goal: Create a clear, working example that shows how this would work in real life, with useful features.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958" y="2705100"/>
            <a:ext cx="5008364" cy="2819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20197"/>
            <a:ext cx="5372338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MongoDB + React?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" y="1504355"/>
            <a:ext cx="477917" cy="4779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241" y="2221230"/>
            <a:ext cx="3590449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MongoDB: Flexible Data Storage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87241" y="2634496"/>
            <a:ext cx="7569517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is great for storing all kinds of patient information, like medical history and prescriptions, because it's so flexible.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87241" y="3360896"/>
            <a:ext cx="7569517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Its flexible design helps us build and test new features quickly.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" y="4049078"/>
            <a:ext cx="477917" cy="47791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87241" y="4765953"/>
            <a:ext cx="342173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React: Engaging User Interface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87241" y="5179219"/>
            <a:ext cx="7569517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makes the app interactive and look great. It lets us reuse parts and add smooth animations, which speeds up development.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241" y="6173272"/>
            <a:ext cx="477917" cy="4779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87241" y="6890147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Integration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87241" y="7303413"/>
            <a:ext cx="7569517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Together, they help us create a modern, growing app demo that works well.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CBD0F-109C-2FA5-71A3-B0417CBB2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DB662-A114-E19E-8F3C-A3CADF6B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95061" y="922460"/>
            <a:ext cx="10893287" cy="675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7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3500"/>
            <a:ext cx="408884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it's Built (Overview)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65371"/>
            <a:ext cx="368498" cy="3684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18059"/>
            <a:ext cx="187583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App (Frontend)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93790" y="3836789"/>
            <a:ext cx="642925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React app is what users see and interact with. It has pages for home, choosing a role, logging in, patient details, and an "About" section.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235" y="2965371"/>
            <a:ext cx="368498" cy="3684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07235" y="3518059"/>
            <a:ext cx="215229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 Server (Backend)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7407235" y="3836789"/>
            <a:ext cx="6429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Node.js server runs behind the scenes. It handles tasks like user logins, patient information, prescriptions, and appointments.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03075"/>
            <a:ext cx="368498" cy="3684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155763"/>
            <a:ext cx="301228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MongoDB Database (Data Storage)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793790" y="5474494"/>
            <a:ext cx="642925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important data is stored in a MongoDB database. This includes user accounts (for patients, doctors, and pharmacies), medical records, and prescriptions.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235" y="4603075"/>
            <a:ext cx="368498" cy="36849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07235" y="5155763"/>
            <a:ext cx="191631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Login Methods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7407235" y="5474494"/>
            <a:ext cx="6429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use secure login methods to protect your data when the app talks to the server.</a:t>
            </a: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4B396CF-2108-EDA9-4DD2-057A8424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16" y="1953716"/>
            <a:ext cx="14026016" cy="46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0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9026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5791"/>
            <a:ext cx="425291" cy="4252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5372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Login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521512"/>
            <a:ext cx="420576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Patients, doctors, and pharmacies can access the system securely, protecting sensitive health information.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199" y="2515791"/>
            <a:ext cx="425291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2199" y="3153728"/>
            <a:ext cx="311777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Patient Profiles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5212199" y="3521512"/>
            <a:ext cx="420588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profiles include personal details, allergies, emergency contacts, current medications, and health status.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728" y="2515791"/>
            <a:ext cx="425291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30728" y="3153728"/>
            <a:ext cx="309383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Medical History &amp; Prescriptions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9630728" y="3521512"/>
            <a:ext cx="420588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full medical history and current prescriptions, with real-time updates on pharmacy delivery.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78204"/>
            <a:ext cx="425291" cy="4252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316141"/>
            <a:ext cx="297608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Doctor Assignment &amp; Contact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93790" y="5683925"/>
            <a:ext cx="420576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assign main and assistant doctors, with quick contact options for seamless communication.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199" y="4678204"/>
            <a:ext cx="425291" cy="42529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12199" y="5316141"/>
            <a:ext cx="246149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Intuitive User Experience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5212199" y="5683925"/>
            <a:ext cx="420588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modern, user-friendly design with smooth animations ensures a great experience on any device.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993100"/>
            <a:ext cx="4799648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Points on Database Design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720447" y="1611868"/>
            <a:ext cx="7703106" cy="1305878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54154" y="1745575"/>
            <a:ext cx="401360" cy="401360"/>
          </a:xfrm>
          <a:prstGeom prst="roundRect">
            <a:avLst>
              <a:gd name="adj" fmla="val 2278026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25" y="1833324"/>
            <a:ext cx="180618" cy="2257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4154" y="2280642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Unified User List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854154" y="2569964"/>
            <a:ext cx="74356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store details for patients, doctors, and pharmacies all in one place, simplifying information connections.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720447" y="3051453"/>
            <a:ext cx="7703106" cy="1305878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854154" y="3185160"/>
            <a:ext cx="401360" cy="401360"/>
          </a:xfrm>
          <a:prstGeom prst="roundRect">
            <a:avLst>
              <a:gd name="adj" fmla="val 2278026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25" y="3272909"/>
            <a:ext cx="180618" cy="22574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54154" y="3720227"/>
            <a:ext cx="1779984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Linked Patient Records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854154" y="4009549"/>
            <a:ext cx="74356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patient's medical history, current health, and prescriptions are directly connected to their doctors' profiles.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720447" y="4491038"/>
            <a:ext cx="7703106" cy="1305878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854154" y="4624745"/>
            <a:ext cx="401360" cy="401360"/>
          </a:xfrm>
          <a:prstGeom prst="roundRect">
            <a:avLst>
              <a:gd name="adj" fmla="val 2278026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25" y="4712494"/>
            <a:ext cx="180618" cy="22574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54154" y="5159812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Quick Demo Setup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854154" y="5449133"/>
            <a:ext cx="74356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use pre-made patient, doctor, and prescription data to quickly demonstrate the system's capabilities.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720447" y="5930622"/>
            <a:ext cx="7703106" cy="1305878"/>
          </a:xfrm>
          <a:prstGeom prst="roundRect">
            <a:avLst>
              <a:gd name="adj" fmla="val 153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854154" y="6064329"/>
            <a:ext cx="401360" cy="401360"/>
          </a:xfrm>
          <a:prstGeom prst="roundRect">
            <a:avLst>
              <a:gd name="adj" fmla="val 2278026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25" y="6152078"/>
            <a:ext cx="180618" cy="22574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54154" y="6599396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Benefits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854154" y="6888718"/>
            <a:ext cx="743569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design makes information easier to search, allows the system to scale, and simplifies new data additions.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2292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UI / UX &amp; Polish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6550"/>
            <a:ext cx="396835" cy="3968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71743"/>
            <a:ext cx="21514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Sleek &amp; Modern Design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815001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sleek design with smooth color shifts and modern, transparent elements for a professional feel.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379" y="2876550"/>
            <a:ext cx="396835" cy="3968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14379" y="347174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Animations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414379" y="3815001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 animations for elements appearing, mouse interactions, and moving backgrounds.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40699"/>
            <a:ext cx="396835" cy="3968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235892"/>
            <a:ext cx="254246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User-Friendly &amp; Responsive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93790" y="5579150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Easy-to-use design with clear text, adjusts well to any screen size, and doctor profiles that stay in view.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379" y="4640699"/>
            <a:ext cx="396835" cy="3968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14379" y="523589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Shareable Content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7414379" y="5579150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Great for sharing on LinkedIn, with sections ready for screenshots (like user profiles, prescription lists, and doctor details).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777</Words>
  <Application>Microsoft Office PowerPoint</Application>
  <PresentationFormat>Custom</PresentationFormat>
  <Paragraphs>74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Inter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jeffin josva</dc:creator>
  <cp:lastModifiedBy>jeffin josva</cp:lastModifiedBy>
  <cp:revision>2</cp:revision>
  <dcterms:created xsi:type="dcterms:W3CDTF">2025-10-09T01:07:36Z</dcterms:created>
  <dcterms:modified xsi:type="dcterms:W3CDTF">2025-10-09T01:14:36Z</dcterms:modified>
</cp:coreProperties>
</file>